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Lato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Lato-boldItalic.fntdata"/><Relationship Id="rId10" Type="http://schemas.openxmlformats.org/officeDocument/2006/relationships/font" Target="fonts/Lato-italic.fntdata"/><Relationship Id="rId9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La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ef462b1ce6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ef462b1ce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6EAF5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609595" y="1839560"/>
            <a:ext cx="71001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4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Название презентации </a:t>
            </a:r>
            <a:br>
              <a:rPr b="1" lang="ru" sz="34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1" lang="ru" sz="34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в две строки</a:t>
            </a:r>
            <a:endParaRPr b="1" sz="34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5" name="Google Shape;55;p13" title="Group 214723938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512150"/>
            <a:ext cx="572464" cy="616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609611" y="3917254"/>
            <a:ext cx="5085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Короткий подзаголовок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 title="Subtrac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"/>
            <a:ext cx="9144000" cy="1543068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522350" y="355150"/>
            <a:ext cx="651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Заголовок презентации</a:t>
            </a:r>
            <a:endParaRPr b="1" sz="18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522375" y="1453550"/>
            <a:ext cx="4159500" cy="12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Далеко-далеко за словесными горами в стране гласных и согласных живут рыбные тексты. Вдали от всех живут они в буквенных домах на берегу Семантика большого языкового океана. Маленький ручеек Даль журчит по всей стране и обеспечивает ее всеми необходимыми правилами. 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522375" y="2825150"/>
            <a:ext cx="4159500" cy="8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Char char="●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Пункт первый маркированного списка;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Char char="●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Еще один пункт;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Char char="●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Наиболее важный тезис.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522375" y="3739550"/>
            <a:ext cx="4159500" cy="8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AutoNum type="arabicPeriod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Пункт первый нумерованного списка;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AutoNum type="arabicPeriod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Еще один пункт;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  <a:p>
            <a:pPr indent="-158750" lvl="0" marL="1800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1F33"/>
              </a:buClr>
              <a:buSzPts val="1000"/>
              <a:buFont typeface="Lato"/>
              <a:buAutoNum type="arabicPeriod"/>
            </a:pPr>
            <a:r>
              <a:rPr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Наиболее важный тезис.</a:t>
            </a:r>
            <a:endParaRPr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6" name="Google Shape;66;p14" title="Group 2147239371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9657" y="1543075"/>
            <a:ext cx="3028076" cy="302807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6306245" y="3357600"/>
            <a:ext cx="12549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7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место для ваших изображений</a:t>
            </a:r>
            <a:endParaRPr i="1" sz="7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8" name="Google Shape;68;p14" title="Group 1321317065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91639" y="401769"/>
            <a:ext cx="1183325" cy="72435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/>
          <p:nvPr/>
        </p:nvSpPr>
        <p:spPr>
          <a:xfrm rot="-5400000">
            <a:off x="4548150" y="538650"/>
            <a:ext cx="56700" cy="9153000"/>
          </a:xfrm>
          <a:prstGeom prst="rect">
            <a:avLst/>
          </a:prstGeom>
          <a:gradFill>
            <a:gsLst>
              <a:gs pos="0">
                <a:srgbClr val="0066B3"/>
              </a:gs>
              <a:gs pos="32000">
                <a:srgbClr val="0066B3"/>
              </a:gs>
              <a:gs pos="65000">
                <a:srgbClr val="EE2F53"/>
              </a:gs>
              <a:gs pos="100000">
                <a:srgbClr val="EE2F53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4"/>
          <p:cNvSpPr txBox="1"/>
          <p:nvPr/>
        </p:nvSpPr>
        <p:spPr>
          <a:xfrm>
            <a:off x="9678249" y="4625102"/>
            <a:ext cx="426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0B1F33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b="1" sz="1000">
              <a:solidFill>
                <a:srgbClr val="0B1F3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